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63" r:id="rId6"/>
    <p:sldId id="264" r:id="rId7"/>
    <p:sldId id="293" r:id="rId8"/>
    <p:sldId id="294" r:id="rId9"/>
    <p:sldId id="286" r:id="rId10"/>
    <p:sldId id="287" r:id="rId11"/>
    <p:sldId id="281" r:id="rId12"/>
    <p:sldId id="283" r:id="rId13"/>
    <p:sldId id="282" r:id="rId14"/>
    <p:sldId id="288" r:id="rId15"/>
    <p:sldId id="289" r:id="rId16"/>
    <p:sldId id="290" r:id="rId17"/>
    <p:sldId id="297" r:id="rId18"/>
    <p:sldId id="298" r:id="rId19"/>
    <p:sldId id="296" r:id="rId20"/>
    <p:sldId id="291" r:id="rId21"/>
    <p:sldId id="285" r:id="rId22"/>
    <p:sldId id="292" r:id="rId23"/>
    <p:sldId id="295" r:id="rId24"/>
    <p:sldId id="270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2" autoAdjust="0"/>
    <p:restoredTop sz="83630" autoAdjust="0"/>
  </p:normalViewPr>
  <p:slideViewPr>
    <p:cSldViewPr snapToGrid="0">
      <p:cViewPr varScale="1">
        <p:scale>
          <a:sx n="73" d="100"/>
          <a:sy n="73" d="100"/>
        </p:scale>
        <p:origin x="108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A10C5-4627-4F98-A867-3F76487B32DC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7B43-4912-4EDE-9157-E2B15BCD8D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Rad s novim aplikacijama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nastavu čini drugačijom, zanimljivijom, zabavnijom a učenici su aktivniji u nastavnom procesu.</a:t>
            </a:r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02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Račun</a:t>
            </a:r>
            <a:r>
              <a:rPr lang="hr-HR" baseline="0" dirty="0" smtClean="0"/>
              <a:t> – učenik, vidi samo svoj račun (svoje aktivnosti)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27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baseline="0" dirty="0" smtClean="0"/>
              <a:t>učitelji</a:t>
            </a:r>
            <a:r>
              <a:rPr lang="hr-HR" dirty="0" smtClean="0"/>
              <a:t> mogu dodjeljivati bodove učenicima, dijeliti ažuriranja i fotografije s roditeljima i pratiti</a:t>
            </a:r>
            <a:r>
              <a:rPr lang="hr-HR" baseline="0" dirty="0" smtClean="0"/>
              <a:t> </a:t>
            </a:r>
            <a:r>
              <a:rPr lang="hr-HR" dirty="0" smtClean="0"/>
              <a:t> napredak  učenika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 smtClean="0"/>
              <a:t>slanje pozivnica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25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Toolkit</a:t>
            </a:r>
            <a:r>
              <a:rPr lang="hr-HR" baseline="0" dirty="0" smtClean="0"/>
              <a:t> – alat unutar </a:t>
            </a:r>
            <a:r>
              <a:rPr lang="hr-HR" baseline="0" dirty="0" err="1" smtClean="0"/>
              <a:t>ClassDojo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Alat nam omogućava</a:t>
            </a:r>
            <a:r>
              <a:rPr lang="hr-HR" baseline="0" dirty="0" smtClean="0"/>
              <a:t> bržu i bolju komunikaciju s učenicima i njihovim roditeljima, </a:t>
            </a:r>
          </a:p>
          <a:p>
            <a:r>
              <a:rPr lang="hr-HR" baseline="0" dirty="0" smtClean="0"/>
              <a:t>učenici se bolje osjećaju kada pročitaju poruku dobrodošlice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91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72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Ambasador </a:t>
            </a:r>
            <a:r>
              <a:rPr lang="hr-HR" dirty="0" err="1" smtClean="0"/>
              <a:t>ClassDojo</a:t>
            </a:r>
            <a:r>
              <a:rPr lang="hr-HR" dirty="0" smtClean="0"/>
              <a:t> –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broj je ograničen na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ClassDojo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mentore, 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sposobnost vođenja profesionalnog razvoja aplikacije unutar svoje škole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447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Aktivnost na nastavnom satu je puno veća,  učenici se trude</a:t>
            </a:r>
            <a:r>
              <a:rPr lang="hr-HR" baseline="0" dirty="0" smtClean="0"/>
              <a:t>  da „dobiju” što više zelenih „pozitivnih” bodova, crveni bodovi su rijetki</a:t>
            </a:r>
          </a:p>
          <a:p>
            <a:r>
              <a:rPr lang="hr-HR" baseline="0" dirty="0" smtClean="0"/>
              <a:t>Učenici se nagrađuju ocjenom 5 (zalaganje) - 5 zelenih aktivnosti (bodova)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32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08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Za rad</a:t>
            </a:r>
            <a:r>
              <a:rPr lang="hr-HR" baseline="0" dirty="0" smtClean="0"/>
              <a:t> s aplikacijom potrebno je izraditi korisnički račun.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Alat nudi korisničke račune:</a:t>
            </a:r>
            <a:r>
              <a:rPr lang="hr-HR" baseline="0" dirty="0" smtClean="0"/>
              <a:t> Učitelj, učenik (student), roditelji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Učenike dodati – ručni unos, popis učenika (tablica)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                       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145D-21B1-4944-9A48-A9A603E04C8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44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Svakom učeniku automatski se dodaje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avatar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prikazuje svakog pojedinog učenika a samu aplikaciju čini dodatno zanimljivijom.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učenika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ime ili prezime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Uređivanje razreda – pozitivni i negativni elementi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145D-21B1-4944-9A48-A9A603E04C8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53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-za svaki element praćenja nastave dodati</a:t>
            </a:r>
            <a:r>
              <a:rPr lang="hr-HR" baseline="0" dirty="0" smtClean="0"/>
              <a:t> bodove i ikonu koji taj element nosi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03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38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-u</a:t>
            </a:r>
            <a:r>
              <a:rPr lang="hr-HR" baseline="0" dirty="0" smtClean="0"/>
              <a:t> aplikaciji je moguća  </a:t>
            </a:r>
            <a:r>
              <a:rPr lang="hr-HR" dirty="0" smtClean="0"/>
              <a:t>promjena</a:t>
            </a:r>
            <a:r>
              <a:rPr lang="hr-HR" baseline="0" dirty="0" smtClean="0"/>
              <a:t> škole – definirati  razrede, učenike u drugoj školi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71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Možemo dodati prilagođeni</a:t>
            </a:r>
            <a:r>
              <a:rPr lang="hr-HR" baseline="0" dirty="0" smtClean="0"/>
              <a:t> datumski raspon za izvješća, za cijeli period korištenja alata (cijela školska godina)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 bilježi i generira podatke o ponašanju učenika koje učitelji mogu podijeliti s roditeljima i sa drugim učiteljima u školi.</a:t>
            </a:r>
            <a:b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09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-uređivanje razreda – učenici</a:t>
            </a:r>
            <a:r>
              <a:rPr lang="hr-HR" baseline="0" dirty="0" smtClean="0"/>
              <a:t> instaliraju aplikaciju na svoje mobitele, tablete, prijavljuju se kao student (učenik) </a:t>
            </a:r>
          </a:p>
          <a:p>
            <a:r>
              <a:rPr lang="hr-HR" baseline="0" dirty="0" smtClean="0"/>
              <a:t>                                 - slikaju QR kod  svoji uređajima koji se nalaze na panou informatičke učione (pristup aplikaciji), </a:t>
            </a:r>
          </a:p>
          <a:p>
            <a:r>
              <a:rPr lang="hr-HR" baseline="0" dirty="0" smtClean="0"/>
              <a:t>                                 - učenici mogu promijeniti </a:t>
            </a:r>
            <a:r>
              <a:rPr lang="hr-HR" baseline="0" dirty="0" err="1" smtClean="0"/>
              <a:t>avatara</a:t>
            </a:r>
            <a:endParaRPr lang="hr-HR" baseline="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90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Pano s QR</a:t>
            </a:r>
            <a:r>
              <a:rPr lang="hr-HR" baseline="0" dirty="0" smtClean="0"/>
              <a:t> kodovima za učenike – prijava u aplikaciju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4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7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B25-5999-4453-BDE9-89C6E3F14B40}" type="datetime1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0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D89F-0C89-46E0-BEC0-1E3BB921156A}" type="datetime1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4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E2B3-56AD-4288-9430-C03B437512E4}" type="datetime1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FD3-E545-4D77-B004-24398CA3B9E1}" type="datetime1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40-18BC-437E-B418-2925128F802E}" type="datetime1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4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3AB8-50A8-421B-BAE4-244A919103A6}" type="datetime1">
              <a:rPr lang="hr-HR" smtClean="0"/>
              <a:t>12.5.2020.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117-D032-4301-A493-0C8F7CE6BAC5}" type="datetime1">
              <a:rPr lang="hr-HR" smtClean="0"/>
              <a:t>12.5.2020.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8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F82E-88B7-495B-A485-B0FC4EAFD622}" type="datetime1">
              <a:rPr lang="hr-HR" smtClean="0"/>
              <a:t>12.5.2020.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6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1FD4-675C-42A4-ACE6-C90968B8B4FA}" type="datetime1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7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FE93-8A68-4DDB-BD7B-792FC01ABEB3}" type="datetime1">
              <a:rPr lang="hr-HR" smtClean="0"/>
              <a:t>12.5.2020.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7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53C6C9"/>
            </a:gs>
            <a:gs pos="8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85C3-2A25-4376-9FA6-2CC5DFFF6567}" type="datetime1">
              <a:rPr lang="hr-HR" smtClean="0"/>
              <a:t>12.5.2020.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89202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5078835" y="6362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37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doj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8335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  </a:t>
            </a:r>
            <a:r>
              <a:rPr lang="hr-HR" b="1" dirty="0" err="1" smtClean="0"/>
              <a:t>ClassDojo</a:t>
            </a:r>
            <a:r>
              <a:rPr lang="hr-HR" b="1" dirty="0" smtClean="0"/>
              <a:t> kao motivacija</a:t>
            </a:r>
            <a:br>
              <a:rPr lang="hr-HR" b="1" dirty="0" smtClean="0"/>
            </a:br>
            <a:r>
              <a:rPr lang="hr-HR" b="1" dirty="0" smtClean="0"/>
              <a:t>u nastavi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5" y="172720"/>
            <a:ext cx="2623115" cy="174752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935421" y="5370786"/>
            <a:ext cx="818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Ljiljana </a:t>
            </a:r>
            <a:r>
              <a:rPr lang="hr-HR" dirty="0" err="1" smtClean="0"/>
              <a:t>Inkret-Martinčević</a:t>
            </a:r>
            <a:r>
              <a:rPr lang="hr-HR" dirty="0" smtClean="0"/>
              <a:t>, OŠ Breznički Hum, II. OŠ Varaždin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83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371600" y="2032000"/>
            <a:ext cx="445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Učenički račun- pametni telefon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4940" y="1633223"/>
            <a:ext cx="6258557" cy="35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1916" t="15259" r="11834" b="6074"/>
          <a:stretch/>
        </p:blipFill>
        <p:spPr>
          <a:xfrm>
            <a:off x="1422400" y="262711"/>
            <a:ext cx="9296400" cy="539496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51280" y="5830391"/>
            <a:ext cx="982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d</a:t>
            </a:r>
            <a:r>
              <a:rPr lang="hr-HR" sz="3200" dirty="0" smtClean="0"/>
              <a:t>ruge učitelje možemo pridružiti za rad s aplikacijom u naše razrede</a:t>
            </a:r>
          </a:p>
        </p:txBody>
      </p:sp>
    </p:spTree>
    <p:extLst>
      <p:ext uri="{BB962C8B-B14F-4D97-AF65-F5344CB8AC3E}">
        <p14:creationId xmlns:p14="http://schemas.microsoft.com/office/powerpoint/2010/main" val="18520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6600" t="7259" r="17475" b="3556"/>
          <a:stretch/>
        </p:blipFill>
        <p:spPr>
          <a:xfrm>
            <a:off x="4287520" y="608876"/>
            <a:ext cx="7101840" cy="540439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82880" y="445591"/>
            <a:ext cx="37490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    </a:t>
            </a:r>
            <a:r>
              <a:rPr lang="hr-HR" sz="4400" dirty="0" smtClean="0"/>
              <a:t> </a:t>
            </a:r>
            <a:r>
              <a:rPr lang="hr-HR" sz="4400" dirty="0" err="1" smtClean="0"/>
              <a:t>Toolkit</a:t>
            </a:r>
            <a:r>
              <a:rPr lang="hr-HR" sz="4400" dirty="0" smtClean="0"/>
              <a:t> </a:t>
            </a:r>
          </a:p>
          <a:p>
            <a:endParaRPr lang="hr-H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upravljanje      učionicom, dodavanje učenika u skupine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175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Toolkit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4480" y="1795462"/>
            <a:ext cx="5181600" cy="4351338"/>
          </a:xfrm>
        </p:spPr>
        <p:txBody>
          <a:bodyPr/>
          <a:lstStyle/>
          <a:p>
            <a:r>
              <a:rPr lang="hr-HR" dirty="0" smtClean="0"/>
              <a:t>reproduciranje </a:t>
            </a:r>
            <a:r>
              <a:rPr lang="hr-HR" dirty="0"/>
              <a:t>glazbe koja pomaže učenicima da se bolje usredotoče na rad (projektna nastava)</a:t>
            </a:r>
          </a:p>
          <a:p>
            <a:r>
              <a:rPr lang="hr-HR" dirty="0" smtClean="0"/>
              <a:t>štoperica </a:t>
            </a:r>
            <a:r>
              <a:rPr lang="hr-HR" dirty="0"/>
              <a:t>(kvizovi</a:t>
            </a:r>
            <a:r>
              <a:rPr lang="hr-HR" dirty="0" smtClean="0"/>
              <a:t>) </a:t>
            </a:r>
          </a:p>
          <a:p>
            <a:r>
              <a:rPr lang="hr-HR" dirty="0"/>
              <a:t>s</a:t>
            </a:r>
            <a:r>
              <a:rPr lang="hr-HR" dirty="0" smtClean="0"/>
              <a:t>nimanje zvuka, videa, slika</a:t>
            </a:r>
          </a:p>
          <a:p>
            <a:r>
              <a:rPr lang="hr-HR" dirty="0" smtClean="0"/>
              <a:t>slanje </a:t>
            </a:r>
            <a:r>
              <a:rPr lang="hr-HR" dirty="0"/>
              <a:t>poruka svim roditeljima </a:t>
            </a:r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lanje poruka dobrodošlice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2334" t="24889" r="23332" b="5630"/>
          <a:stretch/>
        </p:blipFill>
        <p:spPr>
          <a:xfrm>
            <a:off x="5466080" y="762000"/>
            <a:ext cx="651256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284" y="578067"/>
            <a:ext cx="10662160" cy="59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hr-HR" dirty="0" err="1" smtClean="0"/>
              <a:t>eportfolio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1654"/>
            <a:ext cx="9598210" cy="53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084" t="10666" r="417" b="14667"/>
          <a:stretch/>
        </p:blipFill>
        <p:spPr>
          <a:xfrm>
            <a:off x="101600" y="294640"/>
            <a:ext cx="12009120" cy="512064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96240" y="5598160"/>
            <a:ext cx="8981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Class</a:t>
            </a:r>
            <a:r>
              <a:rPr lang="hr-HR" sz="3200" dirty="0" smtClean="0"/>
              <a:t> Story - dijeljenje sadržaja, slika, videa s nastave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                  - suradnja s roditeljima (radionice)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8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ClassDojo</a:t>
            </a:r>
            <a:r>
              <a:rPr lang="hr-HR" dirty="0"/>
              <a:t> </a:t>
            </a:r>
            <a:r>
              <a:rPr lang="hr-HR" dirty="0" smtClean="0"/>
              <a:t>mentor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član </a:t>
            </a:r>
            <a:r>
              <a:rPr lang="hr-HR" dirty="0" err="1" smtClean="0"/>
              <a:t>ClassDojo</a:t>
            </a:r>
            <a:r>
              <a:rPr lang="hr-HR" dirty="0" smtClean="0"/>
              <a:t> tima</a:t>
            </a:r>
          </a:p>
          <a:p>
            <a:r>
              <a:rPr lang="hr-HR" dirty="0"/>
              <a:t>r</a:t>
            </a:r>
            <a:r>
              <a:rPr lang="hr-HR" dirty="0" smtClean="0"/>
              <a:t>ad s ostalim učiteljima u školi</a:t>
            </a:r>
          </a:p>
          <a:p>
            <a:r>
              <a:rPr lang="hr-HR" dirty="0"/>
              <a:t>p</a:t>
            </a:r>
            <a:r>
              <a:rPr lang="hr-HR" dirty="0" smtClean="0"/>
              <a:t>omoć s alatom</a:t>
            </a:r>
          </a:p>
          <a:p>
            <a:r>
              <a:rPr lang="hr-HR" dirty="0"/>
              <a:t>k</a:t>
            </a:r>
            <a:r>
              <a:rPr lang="hr-HR" dirty="0" smtClean="0"/>
              <a:t>omuniciranje s ostalim učiteljima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8333" t="17778" r="19084" b="3704"/>
          <a:stretch/>
        </p:blipFill>
        <p:spPr>
          <a:xfrm>
            <a:off x="5529820" y="883920"/>
            <a:ext cx="655042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55320" y="1690688"/>
            <a:ext cx="5181600" cy="4679315"/>
          </a:xfrm>
        </p:spPr>
        <p:txBody>
          <a:bodyPr/>
          <a:lstStyle/>
          <a:p>
            <a:pPr lvl="0"/>
            <a:r>
              <a:rPr lang="hr-HR" sz="3200" dirty="0" err="1"/>
              <a:t>ClassDojo</a:t>
            </a:r>
            <a:r>
              <a:rPr lang="hr-HR" sz="3200" dirty="0"/>
              <a:t> pomaže učiteljima da na brz, jednostavan i zabavan način motivira učenike za rad i održava pozitivnu radnu </a:t>
            </a:r>
            <a:r>
              <a:rPr lang="hr-HR" sz="3200" dirty="0" smtClean="0"/>
              <a:t>disciplinu</a:t>
            </a:r>
          </a:p>
          <a:p>
            <a:pPr lvl="0"/>
            <a:r>
              <a:rPr lang="hr-HR" sz="3200" dirty="0" smtClean="0"/>
              <a:t>uporabom </a:t>
            </a:r>
            <a:r>
              <a:rPr lang="hr-HR" sz="3200" dirty="0"/>
              <a:t>alata </a:t>
            </a:r>
            <a:r>
              <a:rPr lang="hr-HR" sz="3200" dirty="0" err="1"/>
              <a:t>ClassDojo</a:t>
            </a:r>
            <a:r>
              <a:rPr lang="hr-HR" sz="3200" dirty="0"/>
              <a:t> nastavu čini motivirajućom i  interesantnom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/>
          <a:stretch/>
        </p:blipFill>
        <p:spPr>
          <a:xfrm>
            <a:off x="6019800" y="1493520"/>
            <a:ext cx="5775616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http://ClassDojo.com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963098" y="2131848"/>
            <a:ext cx="469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/>
              <a:t>k</a:t>
            </a:r>
            <a:r>
              <a:rPr lang="hr-HR" sz="3600" dirty="0" smtClean="0"/>
              <a:t>orisnički račun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kreirati razrede (dodati učenike)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/>
          <p:nvPr/>
        </p:nvPicPr>
        <p:blipFill rotWithShape="1">
          <a:blip r:embed="rId4"/>
          <a:srcRect l="22134" t="31370" r="21958" b="23433"/>
          <a:stretch/>
        </p:blipFill>
        <p:spPr>
          <a:xfrm>
            <a:off x="5659120" y="2001520"/>
            <a:ext cx="5984240" cy="39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3200" dirty="0"/>
              <a:t>aplikacija dolazi do izražaja kada se u nastavi koristi </a:t>
            </a:r>
            <a:r>
              <a:rPr lang="hr-HR" sz="3200" dirty="0" smtClean="0"/>
              <a:t>rad </a:t>
            </a:r>
            <a:r>
              <a:rPr lang="hr-HR" sz="3200" dirty="0"/>
              <a:t>u </a:t>
            </a:r>
            <a:r>
              <a:rPr lang="hr-HR" sz="3200" dirty="0" smtClean="0"/>
              <a:t>skupinama</a:t>
            </a:r>
          </a:p>
          <a:p>
            <a:r>
              <a:rPr lang="hr-HR" sz="3200" dirty="0"/>
              <a:t>učenici   poštuju pravila ponašanja na nastavnom satu</a:t>
            </a:r>
          </a:p>
          <a:p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 t="2902" r="-2968" b="-2902"/>
          <a:stretch/>
        </p:blipFill>
        <p:spPr>
          <a:xfrm>
            <a:off x="6254289" y="1463040"/>
            <a:ext cx="5653231" cy="41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941436" y="993794"/>
            <a:ext cx="4015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182D09"/>
                </a:solidFill>
              </a:rPr>
              <a:t>Hvala na pažnji!</a:t>
            </a:r>
            <a:endParaRPr lang="hr-HR" sz="4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89" y="2721852"/>
            <a:ext cx="6356217" cy="18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3"/>
          <a:srcRect t="15936" b="4913"/>
          <a:stretch/>
        </p:blipFill>
        <p:spPr>
          <a:xfrm>
            <a:off x="4541520" y="1016000"/>
            <a:ext cx="7426960" cy="509015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01040" y="1632635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u</a:t>
            </a:r>
            <a:r>
              <a:rPr lang="hr-HR" sz="3200" dirty="0" smtClean="0"/>
              <a:t>ređivanje  razreda (</a:t>
            </a:r>
            <a:r>
              <a:rPr lang="hr-HR" sz="3200" dirty="0" err="1" smtClean="0"/>
              <a:t>avatari</a:t>
            </a:r>
            <a:r>
              <a:rPr lang="hr-HR" sz="3200" dirty="0" smtClean="0"/>
              <a:t>, popis učenika)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438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117600" y="5862697"/>
            <a:ext cx="10383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u</a:t>
            </a:r>
            <a:r>
              <a:rPr lang="hr-HR" sz="3200" dirty="0" smtClean="0"/>
              <a:t>ređivanje  razreda - pozitivni elementi </a:t>
            </a:r>
            <a:r>
              <a:rPr lang="hr-HR" sz="3200" dirty="0"/>
              <a:t>praćenja </a:t>
            </a:r>
            <a:r>
              <a:rPr lang="hr-HR" sz="3200" dirty="0" smtClean="0"/>
              <a:t>nastave</a:t>
            </a:r>
            <a:endParaRPr lang="hr-HR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1416" t="14519" r="11167" b="11407"/>
          <a:stretch/>
        </p:blipFill>
        <p:spPr>
          <a:xfrm>
            <a:off x="1402080" y="487680"/>
            <a:ext cx="9672320" cy="52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1667" t="14222" r="11083" b="11704"/>
          <a:stretch/>
        </p:blipFill>
        <p:spPr>
          <a:xfrm>
            <a:off x="1442720" y="579120"/>
            <a:ext cx="9418320" cy="5080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341120" y="5933440"/>
            <a:ext cx="692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negativni elementi praćenja </a:t>
            </a:r>
            <a:r>
              <a:rPr lang="hr-HR" sz="3200" dirty="0" smtClean="0"/>
              <a:t>nastave</a:t>
            </a:r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685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834" t="11111" r="1500" b="4000"/>
          <a:stretch/>
        </p:blipFill>
        <p:spPr>
          <a:xfrm>
            <a:off x="629920" y="386080"/>
            <a:ext cx="11043920" cy="539945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38480" y="6085840"/>
            <a:ext cx="882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p</a:t>
            </a:r>
            <a:r>
              <a:rPr lang="hr-HR" sz="2800" dirty="0" smtClean="0"/>
              <a:t>romjena škole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363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749" t="14815" r="4751" b="5482"/>
          <a:stretch/>
        </p:blipFill>
        <p:spPr>
          <a:xfrm>
            <a:off x="822960" y="264160"/>
            <a:ext cx="10911840" cy="546608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11200" y="6177280"/>
            <a:ext cx="101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</a:t>
            </a:r>
            <a:r>
              <a:rPr lang="hr-HR" sz="2800" dirty="0" smtClean="0"/>
              <a:t>regled izvještaja za razred – dnevni, tjedni, mjesečni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774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3"/>
          <a:srcRect l="3615" t="2928" r="18607" b="7558"/>
          <a:stretch/>
        </p:blipFill>
        <p:spPr>
          <a:xfrm>
            <a:off x="6756400" y="822961"/>
            <a:ext cx="4480560" cy="412496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975360" y="2062480"/>
            <a:ext cx="503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uređivanje </a:t>
            </a:r>
            <a:r>
              <a:rPr lang="hr-HR" sz="3600" dirty="0"/>
              <a:t>razreda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ispis </a:t>
            </a:r>
            <a:r>
              <a:rPr lang="hr-HR" sz="3600" dirty="0" err="1"/>
              <a:t>postera</a:t>
            </a:r>
            <a:r>
              <a:rPr lang="hr-HR" sz="3600" dirty="0"/>
              <a:t> i  QR koda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8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612BCC-2ECA-4999-87AB-CA45124D0C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0B1BA5-BC3B-4DF9-ADF5-F9FE09AE4FE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b9a2cea-ce3b-43e7-8edb-5aba1bc6365c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0DA495-C993-4B4B-9AE2-B7EE2F49B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a2cea-ce3b-43e7-8edb-5aba1bc63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1045</TotalTime>
  <Words>548</Words>
  <Application>Microsoft Office PowerPoint</Application>
  <PresentationFormat>Široki zaslon</PresentationFormat>
  <Paragraphs>81</Paragraphs>
  <Slides>21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  ClassDojo kao motivacija u nastavi </vt:lpstr>
      <vt:lpstr>http://ClassDojo.com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Toolkit</vt:lpstr>
      <vt:lpstr>PowerPoint prezentacija</vt:lpstr>
      <vt:lpstr>eportfolio</vt:lpstr>
      <vt:lpstr>PowerPoint prezentacija</vt:lpstr>
      <vt:lpstr>ClassDojo mentor </vt:lpstr>
      <vt:lpstr>PowerPoint prezentacija</vt:lpstr>
      <vt:lpstr>Zaključak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ClassDojo</dc:title>
  <dc:creator>Acer; Ljiljana Inkret Martincevic</dc:creator>
  <cp:lastModifiedBy>Windows korisnik</cp:lastModifiedBy>
  <cp:revision>141</cp:revision>
  <dcterms:created xsi:type="dcterms:W3CDTF">2016-10-18T19:16:19Z</dcterms:created>
  <dcterms:modified xsi:type="dcterms:W3CDTF">2020-05-12T20:56:19Z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