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9396F-9851-4682-84CA-B66F5496C46B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BEE3-6A56-495C-B39D-47E5E23A372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04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5EB504-BEBD-4A3E-B178-DC2F397B2A90}" type="datetimeFigureOut">
              <a:rPr lang="hr-HR" smtClean="0"/>
              <a:t>8.6.2017.</a:t>
            </a:fld>
            <a:endParaRPr lang="hr-HR" dirty="0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ABC50-D5C9-48AE-A2D1-1E82283552BE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6176" y="1484784"/>
            <a:ext cx="7851648" cy="129939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Terenska nastava  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Krk – </a:t>
            </a:r>
            <a:r>
              <a:rPr lang="hr-HR" sz="3200" dirty="0" smtClean="0">
                <a:solidFill>
                  <a:srgbClr val="002060"/>
                </a:solidFill>
              </a:rPr>
              <a:t>Biserujka</a:t>
            </a:r>
            <a:r>
              <a:rPr lang="hr-HR" sz="3200" dirty="0" smtClean="0">
                <a:solidFill>
                  <a:srgbClr val="002060"/>
                </a:solidFill>
              </a:rPr>
              <a:t> – </a:t>
            </a:r>
            <a:r>
              <a:rPr lang="hr-HR" sz="3200" dirty="0" smtClean="0">
                <a:solidFill>
                  <a:srgbClr val="002060"/>
                </a:solidFill>
              </a:rPr>
              <a:t>Košljun</a:t>
            </a:r>
            <a:r>
              <a:rPr lang="hr-HR" sz="3200" dirty="0" smtClean="0">
                <a:solidFill>
                  <a:srgbClr val="002060"/>
                </a:solidFill>
              </a:rPr>
              <a:t> – </a:t>
            </a:r>
            <a:r>
              <a:rPr lang="hr-HR" sz="3200" dirty="0" smtClean="0">
                <a:solidFill>
                  <a:srgbClr val="002060"/>
                </a:solidFill>
              </a:rPr>
              <a:t>Jurandvor</a:t>
            </a:r>
            <a:endParaRPr lang="hr-HR" sz="3200" dirty="0" smtClean="0">
              <a:solidFill>
                <a:srgbClr val="002060"/>
              </a:solidFill>
            </a:endParaRPr>
          </a:p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24. svibnja 2017. </a:t>
            </a:r>
          </a:p>
          <a:p>
            <a:pPr algn="ctr"/>
            <a:r>
              <a:rPr lang="hr-HR" sz="3200" dirty="0" smtClean="0">
                <a:solidFill>
                  <a:srgbClr val="002060"/>
                </a:solidFill>
              </a:rPr>
              <a:t>6. </a:t>
            </a:r>
            <a:r>
              <a:rPr lang="hr-HR" sz="3200" dirty="0">
                <a:solidFill>
                  <a:srgbClr val="002060"/>
                </a:solidFill>
              </a:rPr>
              <a:t>a</a:t>
            </a:r>
            <a:r>
              <a:rPr lang="hr-HR" sz="3200" dirty="0" smtClean="0">
                <a:solidFill>
                  <a:srgbClr val="002060"/>
                </a:solidFill>
              </a:rPr>
              <a:t> , 6. b, 6. c, 6. d</a:t>
            </a:r>
            <a:endParaRPr lang="hr-HR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1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477786" cy="2518754"/>
          </a:xfrm>
        </p:spPr>
      </p:pic>
      <p:pic>
        <p:nvPicPr>
          <p:cNvPr id="5" name="Slika 4" descr="20170524_142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99676" y="1769076"/>
            <a:ext cx="6237312" cy="35084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395536" y="35730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1. muzej</a:t>
            </a: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275856" y="50851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2. muzej</a:t>
            </a:r>
            <a:endParaRPr lang="hr-HR" sz="2800" dirty="0"/>
          </a:p>
        </p:txBody>
      </p:sp>
      <p:sp>
        <p:nvSpPr>
          <p:cNvPr id="8" name="Nasmiješeno lice 7"/>
          <p:cNvSpPr/>
          <p:nvPr/>
        </p:nvSpPr>
        <p:spPr>
          <a:xfrm>
            <a:off x="971600" y="4509120"/>
            <a:ext cx="1584176" cy="1368152"/>
          </a:xfrm>
          <a:prstGeom prst="smileyFac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20170524_141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31940" y="2096852"/>
            <a:ext cx="5760640" cy="3240360"/>
          </a:xfrm>
        </p:spPr>
      </p:pic>
      <p:pic>
        <p:nvPicPr>
          <p:cNvPr id="5" name="Slika 4" descr="20170524_14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4572000" cy="25717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475656" y="45091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2. muzej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68144" y="3806798"/>
            <a:ext cx="2746648" cy="2364872"/>
          </a:xfrm>
        </p:spPr>
        <p:txBody>
          <a:bodyPr>
            <a:normAutofit fontScale="90000"/>
          </a:bodyPr>
          <a:lstStyle/>
          <a:p>
            <a:r>
              <a:rPr lang="hr-HR" sz="4400" i="1" dirty="0" smtClean="0"/>
              <a:t>Oče naš – molitva na 7 jezika</a:t>
            </a:r>
            <a:br>
              <a:rPr lang="hr-HR" sz="4400" i="1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4400" i="1" dirty="0" smtClean="0"/>
              <a:t>Najmanja knjiga na svijetu</a:t>
            </a:r>
            <a:endParaRPr lang="hr-HR" sz="4400" i="1" dirty="0"/>
          </a:p>
        </p:txBody>
      </p:sp>
      <p:pic>
        <p:nvPicPr>
          <p:cNvPr id="4" name="Rezervirano mjesto sadržaja 3" descr="20170524_142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981842" cy="2802286"/>
          </a:xfrm>
        </p:spPr>
      </p:pic>
      <p:pic>
        <p:nvPicPr>
          <p:cNvPr id="5" name="Slika 4" descr="20170524_142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5040560" cy="283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2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8288" y="685998"/>
            <a:ext cx="4608512" cy="2592288"/>
          </a:xfrm>
        </p:spPr>
      </p:pic>
      <p:pic>
        <p:nvPicPr>
          <p:cNvPr id="5" name="Slika 4" descr="20170524_142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5184575" cy="2916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56176" y="1280152"/>
            <a:ext cx="2602632" cy="214884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Info ploče kao vodiči unutar muzeja</a:t>
            </a:r>
            <a:endParaRPr lang="hr-HR" dirty="0"/>
          </a:p>
        </p:txBody>
      </p:sp>
      <p:pic>
        <p:nvPicPr>
          <p:cNvPr id="4" name="Rezervirano mjesto sadržaja 3" descr="20170524_14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88926"/>
            <a:ext cx="5184576" cy="2916324"/>
          </a:xfrm>
        </p:spPr>
      </p:pic>
      <p:pic>
        <p:nvPicPr>
          <p:cNvPr id="5" name="Slika 4" descr="20170524_143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45024"/>
            <a:ext cx="5184576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3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658"/>
            <a:ext cx="5472608" cy="3078342"/>
          </a:xfrm>
        </p:spPr>
      </p:pic>
      <p:pic>
        <p:nvPicPr>
          <p:cNvPr id="5" name="Slika 4" descr="20170524_143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0774" y="3732131"/>
            <a:ext cx="5184576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3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9222" y="639019"/>
            <a:ext cx="4959967" cy="2789981"/>
          </a:xfrm>
        </p:spPr>
      </p:pic>
      <p:pic>
        <p:nvPicPr>
          <p:cNvPr id="5" name="Slika 4" descr="20170524_143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48049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3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789041"/>
            <a:ext cx="4464496" cy="2511278"/>
          </a:xfrm>
        </p:spPr>
      </p:pic>
      <p:pic>
        <p:nvPicPr>
          <p:cNvPr id="5" name="Slika 4" descr="20170524_143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941" y="588038"/>
            <a:ext cx="5004048" cy="2814777"/>
          </a:xfrm>
          <a:prstGeom prst="rect">
            <a:avLst/>
          </a:prstGeom>
        </p:spPr>
      </p:pic>
      <p:pic>
        <p:nvPicPr>
          <p:cNvPr id="6" name="Rezervirano mjesto sadržaja 3" descr="20170524_143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552" y="3933056"/>
            <a:ext cx="3636912" cy="2045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    Pismenost Hrvata – Bašćanska ploča</a:t>
            </a:r>
            <a:endParaRPr lang="hr-HR" sz="40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Crkva svete Lucije u </a:t>
            </a:r>
            <a:r>
              <a:rPr lang="hr-HR" dirty="0" smtClean="0"/>
              <a:t>Jurandvoru</a:t>
            </a:r>
            <a:r>
              <a:rPr lang="hr-HR" dirty="0" smtClean="0"/>
              <a:t> (Baška) mjesto je pronalaska spomenika hrvatske pismenosti.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Picture 2" descr="Povezana sli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66" y="2271400"/>
            <a:ext cx="4038600" cy="3732209"/>
          </a:xfrm>
          <a:prstGeom prst="rect">
            <a:avLst/>
          </a:prstGeom>
          <a:noFill/>
        </p:spPr>
      </p:pic>
      <p:pic>
        <p:nvPicPr>
          <p:cNvPr id="10" name="Picture 4" descr="Slikovni rezultat za crkva sv luc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09634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7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20170524_16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8974" y="703166"/>
            <a:ext cx="4837826" cy="2721277"/>
          </a:xfrm>
        </p:spPr>
      </p:pic>
      <p:pic>
        <p:nvPicPr>
          <p:cNvPr id="7" name="Slika 6" descr="20170524_16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5112568" cy="2875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04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992555" cy="2808312"/>
          </a:xfrm>
        </p:spPr>
      </p:pic>
      <p:pic>
        <p:nvPicPr>
          <p:cNvPr id="5" name="Slika 4" descr="20170524_113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4700014" cy="264375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36096" y="16288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Pogled na more</a:t>
            </a: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292080" y="3702318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Pogled prema </a:t>
            </a:r>
            <a:r>
              <a:rPr lang="hr-HR" sz="2400" dirty="0" smtClean="0"/>
              <a:t>Biserujki</a:t>
            </a:r>
            <a:r>
              <a:rPr lang="hr-HR" sz="2400" dirty="0" smtClean="0"/>
              <a:t>, špilji kojoj se najniža točka nalazi na - 13 metar od tla, a dno špilje je 30 metara iznad razine mora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74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45333" y="843915"/>
            <a:ext cx="2952328" cy="1785794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1676"/>
            <a:ext cx="3515883" cy="26369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5128"/>
            <a:ext cx="4668011" cy="3501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3"/>
            <a:ext cx="4379979" cy="328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IZRADILE: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Iva Stanisavljević i </a:t>
            </a:r>
            <a:r>
              <a:rPr lang="hr-HR" dirty="0" smtClean="0"/>
              <a:t>Gloria</a:t>
            </a:r>
            <a:r>
              <a:rPr lang="hr-HR" dirty="0" smtClean="0"/>
              <a:t> </a:t>
            </a:r>
            <a:r>
              <a:rPr lang="hr-HR" dirty="0" smtClean="0"/>
              <a:t>Grđan</a:t>
            </a:r>
            <a:r>
              <a:rPr lang="hr-HR" dirty="0" smtClean="0"/>
              <a:t> 6.c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13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968552" cy="2794810"/>
          </a:xfrm>
        </p:spPr>
      </p:pic>
      <p:pic>
        <p:nvPicPr>
          <p:cNvPr id="5" name="Slika 4" descr="20170524_112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4736526" cy="266429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580112" y="2132856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Put prema špilji </a:t>
            </a:r>
            <a:r>
              <a:rPr lang="hr-HR" sz="2800" dirty="0" smtClean="0"/>
              <a:t>Biserujki</a:t>
            </a:r>
            <a:r>
              <a:rPr lang="hr-HR" sz="2800" dirty="0"/>
              <a:t> </a:t>
            </a:r>
            <a:r>
              <a:rPr lang="hr-HR" sz="2800" dirty="0" smtClean="0"/>
              <a:t>okružen je niskim raslinjem tipičnim za taj dio Hrvatske</a:t>
            </a:r>
          </a:p>
          <a:p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13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992555" cy="2808312"/>
          </a:xfrm>
        </p:spPr>
      </p:pic>
      <p:pic>
        <p:nvPicPr>
          <p:cNvPr id="5" name="Slika 4" descr="20170524_113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824536" cy="271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13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826132"/>
            <a:ext cx="3470041" cy="2221382"/>
          </a:xfrm>
        </p:spPr>
      </p:pic>
      <p:pic>
        <p:nvPicPr>
          <p:cNvPr id="5" name="Slika 4" descr="20170524_113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03613" y="1012732"/>
            <a:ext cx="4096455" cy="2304256"/>
          </a:xfrm>
          <a:prstGeom prst="rect">
            <a:avLst/>
          </a:prstGeom>
        </p:spPr>
      </p:pic>
      <p:pic>
        <p:nvPicPr>
          <p:cNvPr id="6" name="Picture 2" descr="G:\DCIM\Camera\IMG_20170524_1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16116" y="3969060"/>
            <a:ext cx="2304256" cy="3096344"/>
          </a:xfrm>
          <a:prstGeom prst="rect">
            <a:avLst/>
          </a:prstGeom>
          <a:noFill/>
        </p:spPr>
      </p:pic>
      <p:pic>
        <p:nvPicPr>
          <p:cNvPr id="8" name="Picture 6" descr="Slikovni rezultat za špilja biseruj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201" y="3645024"/>
            <a:ext cx="4108572" cy="2741638"/>
          </a:xfrm>
          <a:prstGeom prst="rect">
            <a:avLst/>
          </a:prstGeom>
          <a:noFill/>
        </p:spPr>
      </p:pic>
      <p:pic>
        <p:nvPicPr>
          <p:cNvPr id="9" name="Picture 3" descr="G:\DCIM\Camera\IMG_20170524_114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3580"/>
            <a:ext cx="2137207" cy="268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13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5976664" cy="3657101"/>
          </a:xfrm>
        </p:spPr>
      </p:pic>
      <p:sp>
        <p:nvSpPr>
          <p:cNvPr id="6" name="TekstniOkvir 5"/>
          <p:cNvSpPr txBox="1"/>
          <p:nvPr/>
        </p:nvSpPr>
        <p:spPr>
          <a:xfrm>
            <a:off x="5148064" y="1052736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Špiljski medvjed – imitacija ostataka skeleta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20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506" y="1275588"/>
            <a:ext cx="5120570" cy="5398336"/>
          </a:xfrm>
        </p:spPr>
      </p:pic>
      <p:sp>
        <p:nvSpPr>
          <p:cNvPr id="6" name="TekstniOkvir 5"/>
          <p:cNvSpPr txBox="1"/>
          <p:nvPr/>
        </p:nvSpPr>
        <p:spPr>
          <a:xfrm>
            <a:off x="5940152" y="2951946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Pametne info ploče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170524_140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5053850" cy="2721277"/>
          </a:xfrm>
        </p:spPr>
      </p:pic>
      <p:pic>
        <p:nvPicPr>
          <p:cNvPr id="5" name="Slika 4" descr="20170524_14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5236074" cy="29452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868144" y="2852936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Franjevački samostan na otočiću </a:t>
            </a:r>
            <a:r>
              <a:rPr lang="hr-HR" sz="2800" dirty="0" smtClean="0"/>
              <a:t>Košljunu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70108">
            <a:off x="5672075" y="1410877"/>
            <a:ext cx="3178696" cy="1099284"/>
          </a:xfrm>
        </p:spPr>
        <p:txBody>
          <a:bodyPr>
            <a:noAutofit/>
          </a:bodyPr>
          <a:lstStyle/>
          <a:p>
            <a:r>
              <a:rPr lang="hr-HR" sz="2400" dirty="0" smtClean="0"/>
              <a:t>Dvorište samostana svojevremeno poslužilo je kao filmski set za snimanje domaće sapunice.</a:t>
            </a:r>
            <a:endParaRPr lang="hr-HR" sz="2400" dirty="0"/>
          </a:p>
        </p:txBody>
      </p:sp>
      <p:pic>
        <p:nvPicPr>
          <p:cNvPr id="4" name="Rezervirano mjesto sadržaja 3" descr="20170524_141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060" y="495836"/>
            <a:ext cx="4864541" cy="2736304"/>
          </a:xfrm>
        </p:spPr>
      </p:pic>
      <p:pic>
        <p:nvPicPr>
          <p:cNvPr id="5" name="Slika 4" descr="20170524_141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644008" cy="261225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012160" y="470360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1. muzej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152</Words>
  <Application>Microsoft Office PowerPoint</Application>
  <PresentationFormat>Prikaz na zaslonu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Tijek</vt:lpstr>
      <vt:lpstr>Terenska nastava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Dvorište samostana svojevremeno poslužilo je kao filmski set za snimanje domaće sapunice.</vt:lpstr>
      <vt:lpstr>PowerPointova prezentacija</vt:lpstr>
      <vt:lpstr>PowerPointova prezentacija</vt:lpstr>
      <vt:lpstr>Oče naš – molitva na 7 jezika  Najmanja knjiga na svijetu</vt:lpstr>
      <vt:lpstr>PowerPointova prezentacija</vt:lpstr>
      <vt:lpstr>Info ploče kao vodiči unutar muzeja</vt:lpstr>
      <vt:lpstr>PowerPointova prezentacija</vt:lpstr>
      <vt:lpstr>PowerPointova prezentacija</vt:lpstr>
      <vt:lpstr>PowerPointova prezentacija</vt:lpstr>
      <vt:lpstr>    Pismenost Hrvata – Bašćanska ploča</vt:lpstr>
      <vt:lpstr>PowerPointova prezentacija</vt:lpstr>
      <vt:lpstr>PowerPointova prezentacija</vt:lpstr>
      <vt:lpstr>IZRADILE: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</dc:title>
  <dc:creator>Acer</dc:creator>
  <cp:lastModifiedBy>informatika</cp:lastModifiedBy>
  <cp:revision>15</cp:revision>
  <dcterms:created xsi:type="dcterms:W3CDTF">2017-05-29T04:24:41Z</dcterms:created>
  <dcterms:modified xsi:type="dcterms:W3CDTF">2017-06-08T08:58:01Z</dcterms:modified>
</cp:coreProperties>
</file>