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17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59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25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962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36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7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7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199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63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61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57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30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75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56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28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61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16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BD1265-9371-41E0-A14F-93531772941F}" type="datetimeFigureOut">
              <a:rPr lang="hr-HR" smtClean="0"/>
              <a:t>5.5.2016.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09DD4D-6E64-4A26-B15F-705BF1A6C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09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73735" y="928513"/>
            <a:ext cx="9692576" cy="2616199"/>
          </a:xfrm>
        </p:spPr>
        <p:txBody>
          <a:bodyPr>
            <a:normAutofit/>
          </a:bodyPr>
          <a:lstStyle/>
          <a:p>
            <a:r>
              <a:rPr lang="hr-HR" sz="72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14</a:t>
            </a:r>
            <a:r>
              <a:rPr lang="hr-HR" sz="72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DJELA </a:t>
            </a:r>
            <a:r>
              <a:rPr lang="hr-HR" sz="7200" dirty="0" smtClean="0">
                <a:latin typeface="Garamond" panose="02020404030301010803" pitchFamily="18" charset="0"/>
              </a:rPr>
              <a:t>MILOSRĐA</a:t>
            </a:r>
            <a:endParaRPr lang="hr-HR" sz="7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4332" y="201931"/>
            <a:ext cx="10018713" cy="1752599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Garamond" panose="02020404030301010803" pitchFamily="18" charset="0"/>
              </a:rPr>
              <a:t>ZA ŽIVE I MRTVE BOGA MOLITI</a:t>
            </a:r>
            <a:endParaRPr lang="hr-HR" sz="4800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69400" y="1680210"/>
            <a:ext cx="4895055" cy="40004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Jedno od </a:t>
            </a:r>
            <a:r>
              <a:rPr lang="hr-HR" sz="2600" dirty="0" smtClean="0"/>
              <a:t>djela milosrđa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kod križa zapalili smo lampaš i pomolili smo </a:t>
            </a:r>
            <a:r>
              <a:rPr lang="hr-HR" sz="2600" dirty="0" smtClean="0"/>
              <a:t>se. </a:t>
            </a:r>
            <a:endParaRPr lang="hr-HR" sz="2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77" y="2491740"/>
            <a:ext cx="5558131" cy="3509715"/>
          </a:xfrm>
        </p:spPr>
      </p:pic>
    </p:spTree>
    <p:extLst>
      <p:ext uri="{BB962C8B-B14F-4D97-AF65-F5344CB8AC3E}">
        <p14:creationId xmlns:p14="http://schemas.microsoft.com/office/powerpoint/2010/main" val="6720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4668" y="719668"/>
            <a:ext cx="5311600" cy="2486376"/>
          </a:xfrm>
        </p:spPr>
        <p:txBody>
          <a:bodyPr>
            <a:normAutofit/>
          </a:bodyPr>
          <a:lstStyle/>
          <a:p>
            <a:r>
              <a:rPr lang="hr-HR" sz="2600" dirty="0" smtClean="0"/>
              <a:t>MOLITVA ZA POKOJNE: </a:t>
            </a:r>
            <a:br>
              <a:rPr lang="hr-HR" sz="2600" dirty="0" smtClean="0"/>
            </a:br>
            <a:r>
              <a:rPr lang="hr-HR" sz="2600" dirty="0" smtClean="0"/>
              <a:t>„Pokoj vječni daruj im Gospodine i svjetl0st vječna svijetlila njima. Počivali u miru. Bogu hvala.” </a:t>
            </a:r>
            <a:endParaRPr lang="hr-HR" sz="2600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69" y="148590"/>
            <a:ext cx="5131348" cy="3183874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50" y="3451860"/>
            <a:ext cx="6008650" cy="3226473"/>
          </a:xfrm>
        </p:spPr>
      </p:pic>
    </p:spTree>
    <p:extLst>
      <p:ext uri="{BB962C8B-B14F-4D97-AF65-F5344CB8AC3E}">
        <p14:creationId xmlns:p14="http://schemas.microsoft.com/office/powerpoint/2010/main" val="209369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652" y="0"/>
            <a:ext cx="10018713" cy="1752599"/>
          </a:xfrm>
        </p:spPr>
        <p:txBody>
          <a:bodyPr/>
          <a:lstStyle/>
          <a:p>
            <a:r>
              <a:rPr lang="hr-HR" dirty="0" smtClean="0">
                <a:latin typeface="Garamond" panose="02020404030301010803" pitchFamily="18" charset="0"/>
              </a:rPr>
              <a:t>NA PROJEKTU SUDJELOVALI SU:</a:t>
            </a:r>
            <a:endParaRPr lang="hr-HR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91008" y="1237129"/>
            <a:ext cx="4895055" cy="663836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Marta Marciuš</a:t>
            </a:r>
          </a:p>
          <a:p>
            <a:r>
              <a:rPr lang="hr-HR" sz="2400" dirty="0" smtClean="0"/>
              <a:t>Simona Job</a:t>
            </a:r>
          </a:p>
          <a:p>
            <a:r>
              <a:rPr lang="hr-HR" sz="2400" dirty="0" smtClean="0"/>
              <a:t>Vida Fotak</a:t>
            </a:r>
          </a:p>
          <a:p>
            <a:r>
              <a:rPr lang="hr-HR" sz="2400" dirty="0" smtClean="0"/>
              <a:t>Ana-Maria Hanjš</a:t>
            </a:r>
            <a:endParaRPr lang="hr-HR" sz="2400" dirty="0" smtClean="0"/>
          </a:p>
          <a:p>
            <a:r>
              <a:rPr lang="hr-HR" sz="2400" dirty="0" smtClean="0"/>
              <a:t>Lukrecija Gradeček</a:t>
            </a:r>
          </a:p>
          <a:p>
            <a:r>
              <a:rPr lang="hr-HR" sz="2400" dirty="0" smtClean="0"/>
              <a:t>Ana Matoša</a:t>
            </a:r>
          </a:p>
          <a:p>
            <a:r>
              <a:rPr lang="hr-HR" sz="2400" dirty="0" smtClean="0"/>
              <a:t>Erika Puzak </a:t>
            </a:r>
          </a:p>
          <a:p>
            <a:r>
              <a:rPr lang="hr-HR" sz="2400" dirty="0" smtClean="0"/>
              <a:t>Lana Biškup</a:t>
            </a:r>
          </a:p>
          <a:p>
            <a:r>
              <a:rPr lang="hr-HR" sz="2400" dirty="0" smtClean="0"/>
              <a:t>Ema Čop</a:t>
            </a:r>
          </a:p>
          <a:p>
            <a:r>
              <a:rPr lang="hr-HR" sz="2400" dirty="0" smtClean="0"/>
              <a:t>Marko Kralj</a:t>
            </a:r>
          </a:p>
          <a:p>
            <a:endParaRPr lang="hr-HR" sz="2400" dirty="0" smtClean="0"/>
          </a:p>
          <a:p>
            <a:endParaRPr lang="hr-HR" sz="2400" dirty="0" smtClean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8968721" y="1519518"/>
            <a:ext cx="3038708" cy="515022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Nino Medić</a:t>
            </a:r>
          </a:p>
          <a:p>
            <a:r>
              <a:rPr lang="hr-HR" sz="2400" dirty="0" smtClean="0"/>
              <a:t>Patrik Vinceković</a:t>
            </a:r>
          </a:p>
          <a:p>
            <a:r>
              <a:rPr lang="hr-HR" sz="2400" dirty="0" smtClean="0"/>
              <a:t>Luka Lazar</a:t>
            </a:r>
          </a:p>
          <a:p>
            <a:r>
              <a:rPr lang="hr-HR" sz="2400" dirty="0" smtClean="0"/>
              <a:t>Martina Funda</a:t>
            </a:r>
          </a:p>
          <a:p>
            <a:r>
              <a:rPr lang="hr-HR" sz="2400" dirty="0" smtClean="0"/>
              <a:t>Lana Lovreković</a:t>
            </a:r>
          </a:p>
          <a:p>
            <a:r>
              <a:rPr lang="hr-HR" sz="2400" dirty="0" smtClean="0"/>
              <a:t>Nika Starčević</a:t>
            </a:r>
          </a:p>
          <a:p>
            <a:r>
              <a:rPr lang="hr-HR" sz="2400" dirty="0" smtClean="0"/>
              <a:t>Erika Habunek</a:t>
            </a:r>
          </a:p>
          <a:p>
            <a:r>
              <a:rPr lang="hr-HR" sz="2400" dirty="0" err="1" smtClean="0"/>
              <a:t>Emilia</a:t>
            </a:r>
            <a:r>
              <a:rPr lang="hr-HR" sz="2400" dirty="0" smtClean="0"/>
              <a:t> </a:t>
            </a:r>
            <a:r>
              <a:rPr lang="hr-HR" sz="2400" dirty="0" smtClean="0"/>
              <a:t>Bednarek</a:t>
            </a:r>
          </a:p>
          <a:p>
            <a:r>
              <a:rPr lang="hr-HR" sz="2400" dirty="0" smtClean="0"/>
              <a:t>Danica Krklec</a:t>
            </a:r>
          </a:p>
          <a:p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277470" y="1519518"/>
            <a:ext cx="43702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VODITELJICA PROJEKTA:</a:t>
            </a:r>
          </a:p>
          <a:p>
            <a:r>
              <a:rPr lang="hr-HR" sz="2800" dirty="0"/>
              <a:t> </a:t>
            </a:r>
            <a:r>
              <a:rPr lang="hr-HR" sz="2400" dirty="0" smtClean="0"/>
              <a:t>Zrinka Balić</a:t>
            </a:r>
            <a:endParaRPr lang="hr-HR" sz="2800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9" y="3104030"/>
            <a:ext cx="4842202" cy="29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07" y="347133"/>
            <a:ext cx="10018713" cy="1752599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Garamond" panose="02020404030301010803" pitchFamily="18" charset="0"/>
              </a:rPr>
              <a:t>TJELESNA DJELA MILOSRĐA</a:t>
            </a:r>
            <a:endParaRPr lang="hr-HR" sz="4800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618663" y="2190043"/>
            <a:ext cx="7749999" cy="38608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</a:t>
            </a:r>
            <a:r>
              <a:rPr lang="hr-HR" sz="2600" dirty="0" smtClean="0"/>
              <a:t>Gladna nahraniti,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</a:t>
            </a:r>
            <a:r>
              <a:rPr lang="hr-HR" sz="2600" dirty="0" smtClean="0"/>
              <a:t>žedna napojiti,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siromaha odjenuti,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</a:t>
            </a:r>
            <a:r>
              <a:rPr lang="hr-HR" sz="2600" dirty="0" smtClean="0"/>
              <a:t>putnika primiti,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</a:t>
            </a:r>
            <a:r>
              <a:rPr lang="hr-HR" sz="2600" dirty="0" smtClean="0"/>
              <a:t>bolesnika i utamničenika pohoditi,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z</a:t>
            </a:r>
            <a:r>
              <a:rPr lang="hr-HR" sz="2600" dirty="0" smtClean="0"/>
              <a:t>arobljenike i prognanike pomagati,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m</a:t>
            </a:r>
            <a:r>
              <a:rPr lang="hr-HR" sz="2600" dirty="0" smtClean="0"/>
              <a:t>rtva pokopati.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7157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0" y="245534"/>
            <a:ext cx="10018713" cy="1752599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Garamond" panose="02020404030301010803" pitchFamily="18" charset="0"/>
              </a:rPr>
              <a:t>DUHOVNA DJELA MILOSRĐA</a:t>
            </a:r>
            <a:endParaRPr lang="hr-HR" sz="4800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34180" y="1580444"/>
            <a:ext cx="6654977" cy="48316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Dvoumna savjetovati,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neuka poučiti,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g</a:t>
            </a:r>
            <a:r>
              <a:rPr lang="hr-HR" sz="2600" dirty="0" smtClean="0"/>
              <a:t>rešnika ukoriti,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žalosna utješiti,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</a:t>
            </a:r>
            <a:r>
              <a:rPr lang="hr-HR" sz="2600" dirty="0"/>
              <a:t>u</a:t>
            </a:r>
            <a:r>
              <a:rPr lang="hr-HR" sz="2600" dirty="0" smtClean="0"/>
              <a:t>vredu oprostiti,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n</a:t>
            </a:r>
            <a:r>
              <a:rPr lang="hr-HR" sz="2600" dirty="0" smtClean="0"/>
              <a:t>epravdu strpljivo podnositi,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za žive i mrtve Boga moliti.</a:t>
            </a:r>
          </a:p>
        </p:txBody>
      </p:sp>
    </p:spTree>
    <p:extLst>
      <p:ext uri="{BB962C8B-B14F-4D97-AF65-F5344CB8AC3E}">
        <p14:creationId xmlns:p14="http://schemas.microsoft.com/office/powerpoint/2010/main" val="9766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2" y="121356"/>
            <a:ext cx="10018713" cy="1752599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Garamond" panose="02020404030301010803" pitchFamily="18" charset="0"/>
              </a:rPr>
              <a:t>PUČKA KUHINJA</a:t>
            </a:r>
            <a:endParaRPr lang="hr-HR" sz="4800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70998" y="1873955"/>
            <a:ext cx="4895055" cy="41768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Postoji 25 </a:t>
            </a:r>
            <a:r>
              <a:rPr lang="hr-HR" sz="2600" dirty="0" smtClean="0"/>
              <a:t>godina,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o</a:t>
            </a:r>
            <a:r>
              <a:rPr lang="hr-HR" sz="2600" dirty="0" smtClean="0"/>
              <a:t>ko 300 obroka </a:t>
            </a:r>
            <a:r>
              <a:rPr lang="hr-HR" sz="2600" dirty="0" smtClean="0"/>
              <a:t>dnevno,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</a:t>
            </a:r>
            <a:r>
              <a:rPr lang="hr-HR" sz="2600" dirty="0" smtClean="0"/>
              <a:t>279 upisanih </a:t>
            </a:r>
            <a:r>
              <a:rPr lang="hr-HR" sz="2600" dirty="0" smtClean="0"/>
              <a:t>ljudi,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raznovrsna ponuda </a:t>
            </a:r>
            <a:r>
              <a:rPr lang="hr-HR" sz="2600" dirty="0" smtClean="0"/>
              <a:t>jela,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u</a:t>
            </a:r>
            <a:r>
              <a:rPr lang="hr-HR" sz="2600" dirty="0" smtClean="0"/>
              <a:t>vijek se sve pojede - hrana se ne </a:t>
            </a:r>
            <a:r>
              <a:rPr lang="hr-HR" sz="2600" dirty="0" smtClean="0"/>
              <a:t>baca.</a:t>
            </a:r>
            <a:endParaRPr lang="hr-HR" sz="26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53" y="2621843"/>
            <a:ext cx="5832083" cy="3280546"/>
          </a:xfrm>
        </p:spPr>
      </p:pic>
    </p:spTree>
    <p:extLst>
      <p:ext uri="{BB962C8B-B14F-4D97-AF65-F5344CB8AC3E}">
        <p14:creationId xmlns:p14="http://schemas.microsoft.com/office/powerpoint/2010/main" val="8581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0" y="222277"/>
            <a:ext cx="6107243" cy="343532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78" y="2571661"/>
            <a:ext cx="6739114" cy="3790751"/>
          </a:xfrm>
        </p:spPr>
      </p:pic>
      <p:sp>
        <p:nvSpPr>
          <p:cNvPr id="2" name="TekstniOkvir 1"/>
          <p:cNvSpPr txBox="1"/>
          <p:nvPr/>
        </p:nvSpPr>
        <p:spPr>
          <a:xfrm>
            <a:off x="8240888" y="950693"/>
            <a:ext cx="3951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sz="2600" dirty="0"/>
              <a:t> </a:t>
            </a:r>
            <a:r>
              <a:rPr lang="hr-HR" sz="2600" dirty="0" smtClean="0"/>
              <a:t>36 volontera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r-HR" sz="2600" dirty="0" smtClean="0"/>
              <a:t> </a:t>
            </a:r>
            <a:endParaRPr lang="hr-HR" sz="26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903511" y="4467036"/>
            <a:ext cx="4041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sz="2600" dirty="0" smtClean="0"/>
              <a:t> cilj je pomoći i nahraniti ljude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464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4000" y="0"/>
            <a:ext cx="10018713" cy="2099732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Garamond" panose="02020404030301010803" pitchFamily="18" charset="0"/>
              </a:rPr>
              <a:t> UDRUGA INVALIDA GRADA VARAŽDINA</a:t>
            </a:r>
            <a:endParaRPr lang="hr-HR" sz="4800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18090" y="1907822"/>
            <a:ext cx="6000222" cy="53590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Postoji od 1969. </a:t>
            </a:r>
            <a:r>
              <a:rPr lang="hr-HR" sz="2600" dirty="0" smtClean="0"/>
              <a:t>godine,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preko 270 </a:t>
            </a:r>
            <a:r>
              <a:rPr lang="hr-HR" sz="2600" dirty="0" smtClean="0"/>
              <a:t>članova,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r</a:t>
            </a:r>
            <a:r>
              <a:rPr lang="hr-HR" sz="2600" dirty="0" smtClean="0"/>
              <a:t>azličita događanja: sportske aktivnosti, izleti, </a:t>
            </a:r>
            <a:r>
              <a:rPr lang="hr-HR" sz="2600" dirty="0" smtClean="0"/>
              <a:t>druženja,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č</a:t>
            </a:r>
            <a:r>
              <a:rPr lang="hr-HR" sz="2600" dirty="0" smtClean="0"/>
              <a:t>lanarina iznosi  60 kn </a:t>
            </a:r>
            <a:r>
              <a:rPr lang="hr-HR" sz="2600" dirty="0" smtClean="0"/>
              <a:t>godišnje,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</a:t>
            </a:r>
            <a:r>
              <a:rPr lang="hr-HR" sz="2600" dirty="0" smtClean="0"/>
              <a:t>15 </a:t>
            </a:r>
            <a:r>
              <a:rPr lang="hr-HR" sz="2600" dirty="0" smtClean="0"/>
              <a:t>volontera.</a:t>
            </a:r>
            <a:endParaRPr lang="hr-HR" sz="2600" dirty="0" smtClean="0"/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3" y="1299478"/>
            <a:ext cx="3173784" cy="5349678"/>
          </a:xfrm>
        </p:spPr>
      </p:pic>
    </p:spTree>
    <p:extLst>
      <p:ext uri="{BB962C8B-B14F-4D97-AF65-F5344CB8AC3E}">
        <p14:creationId xmlns:p14="http://schemas.microsoft.com/office/powerpoint/2010/main" val="37689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4" y="1151125"/>
            <a:ext cx="9539464" cy="5365948"/>
          </a:xfrm>
        </p:spPr>
      </p:pic>
      <p:sp>
        <p:nvSpPr>
          <p:cNvPr id="11" name="TekstniOkvir 10"/>
          <p:cNvSpPr txBox="1"/>
          <p:nvPr/>
        </p:nvSpPr>
        <p:spPr>
          <a:xfrm>
            <a:off x="3059290" y="372533"/>
            <a:ext cx="84779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smtClean="0"/>
              <a:t>Kad govore o sebi, smatraju se jednom velikom obitelji.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5173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" y="2043289"/>
            <a:ext cx="7281687" cy="4572000"/>
          </a:xfrm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57" y="214018"/>
            <a:ext cx="3600714" cy="6401271"/>
          </a:xfrm>
        </p:spPr>
      </p:pic>
      <p:sp>
        <p:nvSpPr>
          <p:cNvPr id="7" name="TekstniOkvir 6"/>
          <p:cNvSpPr txBox="1"/>
          <p:nvPr/>
        </p:nvSpPr>
        <p:spPr>
          <a:xfrm>
            <a:off x="2156531" y="587022"/>
            <a:ext cx="56105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smtClean="0"/>
              <a:t>Druže se uz kavu, kartaju se, igraju pikado i međusobna su si potpora.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0062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2" y="16651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Garamond" panose="02020404030301010803" pitchFamily="18" charset="0"/>
              </a:rPr>
              <a:t>NEKE SUGESTIJE ZA PRAVILNO PONAŠANJE PREMA OSOBAMA S INVALIDITETOM</a:t>
            </a:r>
            <a:endParaRPr lang="hr-HR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879070" y="1919110"/>
            <a:ext cx="9623955" cy="4938890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30ACEC">
                  <a:lumMod val="75000"/>
                </a:srgbClr>
              </a:buClr>
              <a:buFont typeface="+mj-lt"/>
              <a:buAutoNum type="arabicPeriod"/>
            </a:pPr>
            <a:r>
              <a:rPr lang="hr-HR" sz="2600" dirty="0" smtClean="0">
                <a:solidFill>
                  <a:prstClr val="black"/>
                </a:solidFill>
              </a:rPr>
              <a:t>Usredotočite se na osobu, a ne na njen invaliditet!</a:t>
            </a:r>
          </a:p>
          <a:p>
            <a:pPr marL="514350" lvl="0" indent="-514350">
              <a:buClr>
                <a:srgbClr val="30ACEC">
                  <a:lumMod val="75000"/>
                </a:srgbClr>
              </a:buClr>
              <a:buFont typeface="+mj-lt"/>
              <a:buAutoNum type="arabicPeriod"/>
            </a:pPr>
            <a:r>
              <a:rPr lang="hr-HR" sz="2600" dirty="0" smtClean="0">
                <a:solidFill>
                  <a:prstClr val="black"/>
                </a:solidFill>
              </a:rPr>
              <a:t>Pazite na svoje predrasude! Nemojte mislite o ljudima s invaliditetom kao o bolesnicima!</a:t>
            </a:r>
          </a:p>
          <a:p>
            <a:pPr marL="514350" lvl="0" indent="-514350">
              <a:buClr>
                <a:srgbClr val="30ACEC">
                  <a:lumMod val="75000"/>
                </a:srgbClr>
              </a:buClr>
              <a:buFont typeface="+mj-lt"/>
              <a:buAutoNum type="arabicPeriod"/>
            </a:pPr>
            <a:r>
              <a:rPr lang="hr-HR" sz="2600" dirty="0" smtClean="0">
                <a:solidFill>
                  <a:prstClr val="black"/>
                </a:solidFill>
              </a:rPr>
              <a:t>Uvijek pitajte osobu s invaliditetom želi li vašu pomoć!</a:t>
            </a:r>
          </a:p>
          <a:p>
            <a:pPr marL="514350" lvl="0" indent="-514350">
              <a:buClr>
                <a:srgbClr val="30ACEC">
                  <a:lumMod val="75000"/>
                </a:srgbClr>
              </a:buClr>
              <a:buFont typeface="+mj-lt"/>
              <a:buAutoNum type="arabicPeriod"/>
            </a:pPr>
            <a:r>
              <a:rPr lang="hr-HR" sz="2600" dirty="0" smtClean="0">
                <a:solidFill>
                  <a:prstClr val="black"/>
                </a:solidFill>
              </a:rPr>
              <a:t>Poštujte mjesta označena za invalide!</a:t>
            </a:r>
          </a:p>
          <a:p>
            <a:pPr marL="514350" lvl="0" indent="-514350">
              <a:buClr>
                <a:srgbClr val="30ACEC">
                  <a:lumMod val="75000"/>
                </a:srgbClr>
              </a:buClr>
              <a:buFont typeface="+mj-lt"/>
              <a:buAutoNum type="arabicPeriod"/>
            </a:pPr>
            <a:r>
              <a:rPr lang="hr-HR" sz="2600" dirty="0" smtClean="0">
                <a:solidFill>
                  <a:prstClr val="black"/>
                </a:solidFill>
              </a:rPr>
              <a:t>Ne zaboravite da osobe s invaliditetom imaju prednost u javnim ustanovama i svim drugim mjestima!</a:t>
            </a:r>
          </a:p>
          <a:p>
            <a:pPr marL="514350" lvl="0" indent="-514350">
              <a:buClr>
                <a:srgbClr val="30ACEC">
                  <a:lumMod val="75000"/>
                </a:srgbClr>
              </a:buClr>
              <a:buFont typeface="+mj-lt"/>
              <a:buAutoNum type="arabicPeriod"/>
            </a:pPr>
            <a:r>
              <a:rPr lang="hr-HR" sz="2600" dirty="0" smtClean="0">
                <a:solidFill>
                  <a:prstClr val="black"/>
                </a:solidFill>
              </a:rPr>
              <a:t>Nemojte maziti pse vodiče ili druge životinje koje pomažu osobama s invaliditetom! One rade.</a:t>
            </a:r>
          </a:p>
          <a:p>
            <a:pPr marL="514350" lvl="0" indent="-514350">
              <a:buClr>
                <a:srgbClr val="30ACEC">
                  <a:lumMod val="75000"/>
                </a:srgbClr>
              </a:buClr>
              <a:buFont typeface="+mj-lt"/>
              <a:buAutoNum type="arabicPeriod"/>
            </a:pPr>
            <a:endParaRPr lang="hr-HR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255</TotalTime>
  <Words>343</Words>
  <Application>Microsoft Office PowerPoint</Application>
  <PresentationFormat>Široki zaslon</PresentationFormat>
  <Paragraphs>67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Corbel</vt:lpstr>
      <vt:lpstr>Garamond</vt:lpstr>
      <vt:lpstr>Wingdings</vt:lpstr>
      <vt:lpstr>Paralaksa</vt:lpstr>
      <vt:lpstr>14 DJELA MILOSRĐA</vt:lpstr>
      <vt:lpstr>TJELESNA DJELA MILOSRĐA</vt:lpstr>
      <vt:lpstr>DUHOVNA DJELA MILOSRĐA</vt:lpstr>
      <vt:lpstr>PUČKA KUHINJA</vt:lpstr>
      <vt:lpstr>PowerPointova prezentacija</vt:lpstr>
      <vt:lpstr> UDRUGA INVALIDA GRADA VARAŽDINA</vt:lpstr>
      <vt:lpstr>PowerPointova prezentacija</vt:lpstr>
      <vt:lpstr>PowerPointova prezentacija</vt:lpstr>
      <vt:lpstr>NEKE SUGESTIJE ZA PRAVILNO PONAŠANJE PREMA OSOBAMA S INVALIDITETOM</vt:lpstr>
      <vt:lpstr>ZA ŽIVE I MRTVE BOGA MOLITI</vt:lpstr>
      <vt:lpstr>MOLITVA ZA POKOJNE:  „Pokoj vječni daruj im Gospodine i svjetl0st vječna svijetlila njima. Počivali u miru. Bogu hvala.” </vt:lpstr>
      <vt:lpstr>NA PROJEKTU SUDJELOVALI SU: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DJELA MILOSRĐA</dc:title>
  <dc:creator>Korisnik</dc:creator>
  <cp:lastModifiedBy>Korisnik</cp:lastModifiedBy>
  <cp:revision>26</cp:revision>
  <dcterms:created xsi:type="dcterms:W3CDTF">2016-05-03T08:41:41Z</dcterms:created>
  <dcterms:modified xsi:type="dcterms:W3CDTF">2016-05-05T06:51:49Z</dcterms:modified>
</cp:coreProperties>
</file>