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1E"/>
    <a:srgbClr val="6B6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17110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0044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396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534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7809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5840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0541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90196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6332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569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9883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749-549E-42D1-8FA8-BE21D5A30953}" type="datetimeFigureOut">
              <a:rPr lang="hr-HR" smtClean="0"/>
              <a:t>28.8.2023.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inglink.com/scene/1725495162655736294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1150707" y="2398863"/>
            <a:ext cx="9144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2157095">
              <a:lnSpc>
                <a:spcPct val="100000"/>
              </a:lnSpc>
              <a:spcBef>
                <a:spcPts val="100"/>
              </a:spcBef>
            </a:pPr>
            <a:r>
              <a:rPr lang="hr-HR" sz="4000" b="1" spc="-15" dirty="0"/>
              <a:t>Human Rights </a:t>
            </a:r>
            <a:r>
              <a:rPr lang="hr-HR" sz="4000" b="1" spc="-15" dirty="0" err="1"/>
              <a:t>Education</a:t>
            </a:r>
            <a:endParaRPr sz="40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0" y="1190857"/>
            <a:ext cx="2199115" cy="76298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B3460D7-29B5-48EF-ABC2-B7728D688956}"/>
              </a:ext>
            </a:extLst>
          </p:cNvPr>
          <p:cNvSpPr txBox="1"/>
          <p:nvPr/>
        </p:nvSpPr>
        <p:spPr>
          <a:xfrm>
            <a:off x="1939459" y="3256503"/>
            <a:ext cx="5292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II. </a:t>
            </a:r>
            <a:r>
              <a:rPr lang="hr-HR" sz="3200" dirty="0" err="1">
                <a:solidFill>
                  <a:schemeClr val="bg1"/>
                </a:solidFill>
              </a:rPr>
              <a:t>Primary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school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Varazdin</a:t>
            </a:r>
            <a:endParaRPr lang="hr-HR" sz="3200" dirty="0">
              <a:solidFill>
                <a:schemeClr val="bg1"/>
              </a:solidFill>
            </a:endParaRP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Croatia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9A535B-7207-498D-BDCA-BC3C93CA0A78}"/>
              </a:ext>
            </a:extLst>
          </p:cNvPr>
          <p:cNvSpPr txBox="1"/>
          <p:nvPr/>
        </p:nvSpPr>
        <p:spPr>
          <a:xfrm>
            <a:off x="2535381" y="4694063"/>
            <a:ext cx="339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chemeClr val="bg1"/>
                </a:solidFill>
              </a:rPr>
              <a:t>Final</a:t>
            </a: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hr-HR" sz="2000" dirty="0" err="1">
                <a:solidFill>
                  <a:schemeClr val="bg1"/>
                </a:solidFill>
              </a:rPr>
              <a:t>works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3A2C4A-2FEB-4C51-91C5-0F5BFF9D0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5" y="4486031"/>
            <a:ext cx="1503017" cy="54446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A7DC981-4FE8-4BEB-AB66-4FA56A88A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6" y="1190856"/>
            <a:ext cx="1480100" cy="13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147CC51-A616-4A5A-858C-14554B3B2D9B}"/>
              </a:ext>
            </a:extLst>
          </p:cNvPr>
          <p:cNvSpPr txBox="1"/>
          <p:nvPr/>
        </p:nvSpPr>
        <p:spPr>
          <a:xfrm>
            <a:off x="5461089" y="1300136"/>
            <a:ext cx="328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2020-1-SK01-KA229-078211</a:t>
            </a:r>
          </a:p>
        </p:txBody>
      </p:sp>
    </p:spTree>
    <p:extLst>
      <p:ext uri="{BB962C8B-B14F-4D97-AF65-F5344CB8AC3E}">
        <p14:creationId xmlns:p14="http://schemas.microsoft.com/office/powerpoint/2010/main" val="388934060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the</a:t>
            </a:r>
            <a:r>
              <a:rPr lang="hr-HR" dirty="0"/>
              <a:t> game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616BA5-7201-4D84-BC31-D90F51F29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28" y="1082430"/>
            <a:ext cx="6861908" cy="51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90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A5EC2F-E9EA-4E93-89F7-94EF440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Poster</a:t>
            </a:r>
            <a:endParaRPr lang="hr-HR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7030849-540C-4EB2-B6FF-25D35F9D9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62" y="1884739"/>
            <a:ext cx="2688491" cy="4779539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FE73F48-2FC4-4A48-9C00-CF2C0A22EA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>
          <a:xfrm>
            <a:off x="4798646" y="193722"/>
            <a:ext cx="5049433" cy="3380979"/>
          </a:xfrm>
        </p:spPr>
      </p:pic>
    </p:spTree>
    <p:extLst>
      <p:ext uri="{BB962C8B-B14F-4D97-AF65-F5344CB8AC3E}">
        <p14:creationId xmlns:p14="http://schemas.microsoft.com/office/powerpoint/2010/main" val="161175613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7">
            <a:extLst>
              <a:ext uri="{FF2B5EF4-FFF2-40B4-BE49-F238E27FC236}">
                <a16:creationId xmlns:a16="http://schemas.microsoft.com/office/drawing/2014/main" id="{800B9F11-D020-4346-81F5-CDE4B1E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63788"/>
            <a:ext cx="3500438" cy="2460625"/>
          </a:xfrm>
        </p:spPr>
        <p:txBody>
          <a:bodyPr/>
          <a:lstStyle/>
          <a:p>
            <a:r>
              <a:rPr lang="hr-HR" dirty="0"/>
              <a:t>Digital </a:t>
            </a:r>
            <a:r>
              <a:rPr lang="hr-HR" dirty="0" err="1"/>
              <a:t>poster</a:t>
            </a:r>
            <a:r>
              <a:rPr lang="hr-HR" dirty="0"/>
              <a:t> - </a:t>
            </a:r>
            <a:r>
              <a:rPr lang="hr-HR" dirty="0" err="1"/>
              <a:t>Thinglink</a:t>
            </a:r>
            <a:r>
              <a:rPr lang="hr-HR" dirty="0"/>
              <a:t> </a:t>
            </a:r>
            <a:r>
              <a:rPr lang="hr-HR" dirty="0" err="1"/>
              <a:t>tool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D91052F-A735-4EEE-BCC6-556A2D1A1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472726" cy="1696853"/>
          </a:xfrm>
        </p:spPr>
        <p:txBody>
          <a:bodyPr/>
          <a:lstStyle/>
          <a:p>
            <a:r>
              <a:rPr lang="hr-HR" dirty="0"/>
              <a:t>Link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poster</a:t>
            </a:r>
            <a:r>
              <a:rPr lang="hr-HR" dirty="0"/>
              <a:t>:</a:t>
            </a:r>
          </a:p>
          <a:p>
            <a:r>
              <a:rPr lang="hr-HR" dirty="0">
                <a:hlinkClick r:id="rId2"/>
              </a:rPr>
              <a:t>https://www.thinglink.com/scene/1725495162655736294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A06B5E-AA6A-45B6-B8BC-D18AEF2E8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26" t="13345" r="3465" b="4535"/>
          <a:stretch/>
        </p:blipFill>
        <p:spPr>
          <a:xfrm>
            <a:off x="4064000" y="2704123"/>
            <a:ext cx="7971692" cy="37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05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2365905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 err="1"/>
              <a:t>Python</a:t>
            </a:r>
            <a:r>
              <a:rPr lang="hr-HR" dirty="0"/>
              <a:t> program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31F3D5C6-19B5-4D05-BDAD-1F9B49968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338" y="257909"/>
            <a:ext cx="6748131" cy="6221046"/>
          </a:xfrm>
        </p:spPr>
        <p:txBody>
          <a:bodyPr numCol="2">
            <a:normAutofit fontScale="62500" lnSpcReduction="20000"/>
          </a:bodyPr>
          <a:lstStyle/>
          <a:p>
            <a:r>
              <a:rPr lang="hr-HR" dirty="0"/>
              <a:t>import </a:t>
            </a:r>
            <a:r>
              <a:rPr lang="hr-HR" dirty="0" err="1"/>
              <a:t>random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IgraCovjeceNeLjutiSe</a:t>
            </a:r>
            <a:r>
              <a:rPr lang="hr-HR" dirty="0"/>
              <a:t>:</a:t>
            </a:r>
            <a:br>
              <a:rPr lang="hr-HR" dirty="0"/>
            </a:br>
            <a:r>
              <a:rPr lang="hr-HR" dirty="0"/>
              <a:t>    def __</a:t>
            </a:r>
            <a:r>
              <a:rPr lang="hr-HR" dirty="0" err="1"/>
              <a:t>init</a:t>
            </a:r>
            <a:r>
              <a:rPr lang="hr-HR" dirty="0"/>
              <a:t>__(</a:t>
            </a:r>
            <a:r>
              <a:rPr lang="hr-HR" dirty="0" err="1"/>
              <a:t>self</a:t>
            </a:r>
            <a:r>
              <a:rPr lang="hr-HR" dirty="0"/>
              <a:t>, </a:t>
            </a:r>
            <a:r>
              <a:rPr lang="hr-HR" dirty="0" err="1"/>
              <a:t>broj_igraca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self.broj_igraca</a:t>
            </a:r>
            <a:r>
              <a:rPr lang="hr-HR" dirty="0"/>
              <a:t> = </a:t>
            </a:r>
            <a:r>
              <a:rPr lang="hr-HR" dirty="0" err="1"/>
              <a:t>broj_igraca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self.pozicije</a:t>
            </a:r>
            <a:r>
              <a:rPr lang="hr-HR" dirty="0"/>
              <a:t> = [0] * </a:t>
            </a:r>
            <a:r>
              <a:rPr lang="hr-HR" dirty="0" err="1"/>
              <a:t>broj_igraca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self.pobjednik</a:t>
            </a:r>
            <a:r>
              <a:rPr lang="hr-HR" dirty="0"/>
              <a:t> = None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   def potez(</a:t>
            </a:r>
            <a:r>
              <a:rPr lang="hr-HR" dirty="0" err="1"/>
              <a:t>self</a:t>
            </a:r>
            <a:r>
              <a:rPr lang="hr-HR" dirty="0"/>
              <a:t>, </a:t>
            </a:r>
            <a:r>
              <a:rPr lang="hr-HR" dirty="0" err="1"/>
              <a:t>igrac</a:t>
            </a:r>
            <a:r>
              <a:rPr lang="hr-HR" dirty="0"/>
              <a:t>, </a:t>
            </a:r>
            <a:r>
              <a:rPr lang="hr-HR" dirty="0" err="1"/>
              <a:t>broj_ocjena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trenutna_pozicija</a:t>
            </a:r>
            <a:r>
              <a:rPr lang="hr-HR" dirty="0"/>
              <a:t> = </a:t>
            </a:r>
            <a:r>
              <a:rPr lang="hr-HR" dirty="0" err="1"/>
              <a:t>self.pozicije</a:t>
            </a:r>
            <a:r>
              <a:rPr lang="hr-HR" dirty="0"/>
              <a:t>[</a:t>
            </a:r>
            <a:r>
              <a:rPr lang="hr-HR" dirty="0" err="1"/>
              <a:t>igrac</a:t>
            </a:r>
            <a:r>
              <a:rPr lang="hr-HR" dirty="0"/>
              <a:t>]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nova_pozicija</a:t>
            </a:r>
            <a:r>
              <a:rPr lang="hr-HR" dirty="0"/>
              <a:t> = </a:t>
            </a:r>
            <a:r>
              <a:rPr lang="hr-HR" dirty="0" err="1"/>
              <a:t>trenutna_pozicija</a:t>
            </a:r>
            <a:r>
              <a:rPr lang="hr-HR" dirty="0"/>
              <a:t> + </a:t>
            </a:r>
            <a:r>
              <a:rPr lang="hr-HR" dirty="0" err="1"/>
              <a:t>broj_ocjena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nova_pozicija</a:t>
            </a:r>
            <a:r>
              <a:rPr lang="hr-HR" dirty="0"/>
              <a:t> &gt; 39:</a:t>
            </a:r>
            <a:br>
              <a:rPr lang="hr-HR" dirty="0"/>
            </a:br>
            <a:r>
              <a:rPr lang="hr-HR" dirty="0"/>
              <a:t>            </a:t>
            </a:r>
            <a:r>
              <a:rPr lang="hr-HR" dirty="0" err="1"/>
              <a:t>nova_pozicija</a:t>
            </a:r>
            <a:r>
              <a:rPr lang="hr-HR" dirty="0"/>
              <a:t> = 39 - (</a:t>
            </a:r>
            <a:r>
              <a:rPr lang="hr-HR" dirty="0" err="1"/>
              <a:t>nova_pozicija</a:t>
            </a:r>
            <a:r>
              <a:rPr lang="hr-HR" dirty="0"/>
              <a:t> - 39)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self.pozicije</a:t>
            </a:r>
            <a:r>
              <a:rPr lang="hr-HR" dirty="0"/>
              <a:t>[</a:t>
            </a:r>
            <a:r>
              <a:rPr lang="hr-HR" dirty="0" err="1"/>
              <a:t>igrac</a:t>
            </a:r>
            <a:r>
              <a:rPr lang="hr-HR" dirty="0"/>
              <a:t>] = </a:t>
            </a:r>
            <a:r>
              <a:rPr lang="hr-HR" dirty="0" err="1"/>
              <a:t>nova_pozicija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dirty="0"/>
              <a:t>       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nova_pozicija</a:t>
            </a:r>
            <a:r>
              <a:rPr lang="hr-HR" dirty="0"/>
              <a:t> == 39:</a:t>
            </a:r>
            <a:br>
              <a:rPr lang="hr-HR" dirty="0"/>
            </a:br>
            <a:r>
              <a:rPr lang="hr-HR" dirty="0"/>
              <a:t>            </a:t>
            </a:r>
            <a:r>
              <a:rPr lang="hr-HR" dirty="0" err="1"/>
              <a:t>self.pobjednik</a:t>
            </a:r>
            <a:r>
              <a:rPr lang="hr-HR" dirty="0"/>
              <a:t> = </a:t>
            </a:r>
            <a:r>
              <a:rPr lang="hr-HR" dirty="0" err="1"/>
              <a:t>igrac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dirty="0"/>
              <a:t>    def </a:t>
            </a:r>
            <a:r>
              <a:rPr lang="hr-HR" dirty="0" err="1"/>
              <a:t>provjeri_pobjedu</a:t>
            </a:r>
            <a:r>
              <a:rPr lang="hr-HR" dirty="0"/>
              <a:t>(</a:t>
            </a:r>
            <a:r>
              <a:rPr lang="hr-HR" dirty="0" err="1"/>
              <a:t>self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return</a:t>
            </a:r>
            <a:r>
              <a:rPr lang="hr-HR" dirty="0"/>
              <a:t> </a:t>
            </a:r>
            <a:r>
              <a:rPr lang="hr-HR" dirty="0" err="1"/>
              <a:t>self.pobjednik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None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   def </a:t>
            </a:r>
            <a:r>
              <a:rPr lang="hr-HR" dirty="0" err="1"/>
              <a:t>ispisi_plocu</a:t>
            </a:r>
            <a:r>
              <a:rPr lang="hr-HR" dirty="0"/>
              <a:t>(</a:t>
            </a:r>
            <a:r>
              <a:rPr lang="hr-HR" dirty="0" err="1"/>
              <a:t>self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 for i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range</a:t>
            </a:r>
            <a:r>
              <a:rPr lang="hr-HR" dirty="0"/>
              <a:t>(</a:t>
            </a:r>
            <a:r>
              <a:rPr lang="hr-HR" dirty="0" err="1"/>
              <a:t>self.broj_igraca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     print("</a:t>
            </a:r>
            <a:r>
              <a:rPr lang="hr-HR" dirty="0" err="1"/>
              <a:t>Igrac</a:t>
            </a:r>
            <a:r>
              <a:rPr lang="hr-HR" dirty="0"/>
              <a:t> {}: {}".format(i + 1, </a:t>
            </a:r>
            <a:r>
              <a:rPr lang="hr-HR" dirty="0" err="1"/>
              <a:t>self.pozicije</a:t>
            </a:r>
            <a:r>
              <a:rPr lang="hr-HR" dirty="0"/>
              <a:t>[i]))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   def igraj(</a:t>
            </a:r>
            <a:r>
              <a:rPr lang="hr-HR" dirty="0" err="1"/>
              <a:t>self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 </a:t>
            </a:r>
            <a:r>
              <a:rPr lang="hr-HR" dirty="0" err="1"/>
              <a:t>while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self.provjeri_pobjedu</a:t>
            </a:r>
            <a:r>
              <a:rPr lang="hr-HR" dirty="0"/>
              <a:t>():</a:t>
            </a:r>
            <a:br>
              <a:rPr lang="hr-HR" dirty="0"/>
            </a:br>
            <a:r>
              <a:rPr lang="hr-HR" dirty="0"/>
              <a:t>            for i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range</a:t>
            </a:r>
            <a:r>
              <a:rPr lang="hr-HR" dirty="0"/>
              <a:t>(</a:t>
            </a:r>
            <a:r>
              <a:rPr lang="hr-HR" dirty="0" err="1"/>
              <a:t>self.broj_igraca</a:t>
            </a:r>
            <a:r>
              <a:rPr lang="hr-HR" dirty="0"/>
              <a:t>):</a:t>
            </a:r>
            <a:br>
              <a:rPr lang="hr-HR" dirty="0"/>
            </a:br>
            <a:r>
              <a:rPr lang="hr-HR" dirty="0"/>
              <a:t>               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self.provjeri_pobjedu</a:t>
            </a:r>
            <a:r>
              <a:rPr lang="hr-HR" dirty="0"/>
              <a:t>():</a:t>
            </a:r>
            <a:br>
              <a:rPr lang="hr-HR" dirty="0"/>
            </a:br>
            <a:r>
              <a:rPr lang="hr-HR" dirty="0"/>
              <a:t>                    print("\</a:t>
            </a:r>
            <a:r>
              <a:rPr lang="hr-HR" dirty="0" err="1"/>
              <a:t>nRed</a:t>
            </a:r>
            <a:r>
              <a:rPr lang="hr-HR" dirty="0"/>
              <a:t> je na </a:t>
            </a:r>
            <a:r>
              <a:rPr lang="hr-HR" dirty="0" err="1"/>
              <a:t>igracu</a:t>
            </a:r>
            <a:r>
              <a:rPr lang="hr-HR" dirty="0"/>
              <a:t> {}.".format(i + 1))</a:t>
            </a:r>
            <a:br>
              <a:rPr lang="hr-HR" dirty="0"/>
            </a:br>
            <a:r>
              <a:rPr lang="hr-HR" dirty="0"/>
              <a:t>                    </a:t>
            </a:r>
            <a:r>
              <a:rPr lang="hr-HR" dirty="0" err="1"/>
              <a:t>raw_input</a:t>
            </a:r>
            <a:r>
              <a:rPr lang="hr-HR" dirty="0"/>
              <a:t>("Pritisnite Enter da bacite kocku...")</a:t>
            </a:r>
            <a:br>
              <a:rPr lang="hr-HR" dirty="0"/>
            </a:br>
            <a:r>
              <a:rPr lang="hr-HR" dirty="0"/>
              <a:t>                    </a:t>
            </a:r>
            <a:r>
              <a:rPr lang="hr-HR" dirty="0" err="1"/>
              <a:t>broj_ocjena</a:t>
            </a:r>
            <a:r>
              <a:rPr lang="hr-HR" dirty="0"/>
              <a:t> = </a:t>
            </a:r>
            <a:r>
              <a:rPr lang="hr-HR" dirty="0" err="1"/>
              <a:t>random.randint</a:t>
            </a:r>
            <a:r>
              <a:rPr lang="hr-HR" dirty="0"/>
              <a:t>(1, 6)</a:t>
            </a:r>
            <a:br>
              <a:rPr lang="hr-HR" dirty="0"/>
            </a:br>
            <a:r>
              <a:rPr lang="hr-HR" dirty="0"/>
              <a:t>                    print("</a:t>
            </a:r>
            <a:r>
              <a:rPr lang="hr-HR" dirty="0" err="1"/>
              <a:t>Igrac</a:t>
            </a:r>
            <a:r>
              <a:rPr lang="hr-HR" dirty="0"/>
              <a:t> {} je dobio {}.".format(i + 1, </a:t>
            </a:r>
            <a:r>
              <a:rPr lang="hr-HR" dirty="0" err="1"/>
              <a:t>broj_ocjena</a:t>
            </a:r>
            <a:r>
              <a:rPr lang="hr-HR" dirty="0"/>
              <a:t>))</a:t>
            </a:r>
            <a:br>
              <a:rPr lang="hr-HR" dirty="0"/>
            </a:br>
            <a:r>
              <a:rPr lang="hr-HR" dirty="0"/>
              <a:t>                    </a:t>
            </a:r>
            <a:r>
              <a:rPr lang="hr-HR" dirty="0" err="1"/>
              <a:t>self.potez</a:t>
            </a:r>
            <a:r>
              <a:rPr lang="hr-HR" dirty="0"/>
              <a:t>(i, </a:t>
            </a:r>
            <a:r>
              <a:rPr lang="hr-HR" dirty="0" err="1"/>
              <a:t>broj_ocjena</a:t>
            </a:r>
            <a:r>
              <a:rPr lang="hr-HR" dirty="0"/>
              <a:t>)</a:t>
            </a:r>
            <a:br>
              <a:rPr lang="hr-HR" dirty="0"/>
            </a:br>
            <a:r>
              <a:rPr lang="hr-HR" dirty="0"/>
              <a:t>                    </a:t>
            </a:r>
            <a:r>
              <a:rPr lang="hr-HR" dirty="0" err="1"/>
              <a:t>self.ispisi_plocu</a:t>
            </a:r>
            <a:r>
              <a:rPr lang="hr-HR" dirty="0"/>
              <a:t>()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       print("\</a:t>
            </a:r>
            <a:r>
              <a:rPr lang="hr-HR" dirty="0" err="1"/>
              <a:t>nPobjednik</a:t>
            </a:r>
            <a:r>
              <a:rPr lang="hr-HR" dirty="0"/>
              <a:t> je </a:t>
            </a:r>
            <a:r>
              <a:rPr lang="hr-HR" dirty="0" err="1"/>
              <a:t>igrac</a:t>
            </a:r>
            <a:r>
              <a:rPr lang="hr-HR" dirty="0"/>
              <a:t> {}!".format(</a:t>
            </a:r>
            <a:r>
              <a:rPr lang="hr-HR" dirty="0" err="1"/>
              <a:t>self.pobjednik</a:t>
            </a:r>
            <a:r>
              <a:rPr lang="hr-HR" dirty="0"/>
              <a:t> + 1))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# Primjer pokretanja igre s 4 </a:t>
            </a:r>
            <a:r>
              <a:rPr lang="hr-HR" dirty="0" err="1"/>
              <a:t>igraca</a:t>
            </a:r>
            <a:br>
              <a:rPr lang="hr-HR" dirty="0"/>
            </a:br>
            <a:r>
              <a:rPr lang="hr-HR" dirty="0"/>
              <a:t>igra = </a:t>
            </a:r>
            <a:r>
              <a:rPr lang="hr-HR" dirty="0" err="1"/>
              <a:t>IgraCovjeceNeLjutiSe</a:t>
            </a:r>
            <a:r>
              <a:rPr lang="hr-HR" dirty="0"/>
              <a:t>(4)</a:t>
            </a:r>
            <a:br>
              <a:rPr lang="hr-HR" dirty="0"/>
            </a:br>
            <a:r>
              <a:rPr lang="hr-HR" dirty="0" err="1"/>
              <a:t>igra.igraj</a:t>
            </a:r>
            <a:r>
              <a:rPr lang="hr-HR" dirty="0"/>
              <a:t>()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1211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2365905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 err="1"/>
              <a:t>Python</a:t>
            </a:r>
            <a:r>
              <a:rPr lang="hr-HR" dirty="0"/>
              <a:t> program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9BB4276-1D40-4732-A079-E113209C1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20" y="1353807"/>
            <a:ext cx="6041570" cy="4531178"/>
          </a:xfrm>
        </p:spPr>
      </p:pic>
    </p:spTree>
    <p:extLst>
      <p:ext uri="{BB962C8B-B14F-4D97-AF65-F5344CB8AC3E}">
        <p14:creationId xmlns:p14="http://schemas.microsoft.com/office/powerpoint/2010/main" val="153179291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making</a:t>
            </a:r>
            <a:r>
              <a:rPr lang="hr-HR" dirty="0"/>
              <a:t> a game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548DB13-B6DA-4813-867D-E6578A928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71" y="130450"/>
            <a:ext cx="3203331" cy="427110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C0DC872-CC34-45BF-AFEF-705CFEF17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34" y="2349924"/>
            <a:ext cx="3335704" cy="44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682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making</a:t>
            </a:r>
            <a:r>
              <a:rPr lang="hr-HR" dirty="0"/>
              <a:t> a game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E1B091-32AC-49A5-9B80-DBEE7D91A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34" y="171386"/>
            <a:ext cx="3267808" cy="43570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0218D8-693C-4923-A21B-F98149089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40" y="3181414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297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making</a:t>
            </a:r>
            <a:r>
              <a:rPr lang="hr-HR" dirty="0"/>
              <a:t> a game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8D83CC-9236-4B80-9FC3-95F3EEC8E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03" y="138722"/>
            <a:ext cx="3556489" cy="47419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4C0F9A-1735-4E3E-A40C-77521E767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57" y="3578146"/>
            <a:ext cx="4277620" cy="32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00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064DE-A7A0-4350-91E1-62572A9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Man </a:t>
            </a:r>
            <a:r>
              <a:rPr lang="hr-HR" dirty="0" err="1"/>
              <a:t>don`t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angry</a:t>
            </a:r>
            <a:br>
              <a:rPr lang="hr-HR" dirty="0"/>
            </a:br>
            <a:r>
              <a:rPr lang="hr-HR" dirty="0"/>
              <a:t>- </a:t>
            </a:r>
            <a:r>
              <a:rPr lang="hr-HR" dirty="0" err="1"/>
              <a:t>the</a:t>
            </a:r>
            <a:r>
              <a:rPr lang="hr-HR"/>
              <a:t> game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02BB96-729F-43CD-9F7E-FEB3BD33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71" y="1125415"/>
            <a:ext cx="7138052" cy="53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87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579</TotalTime>
  <Words>78</Words>
  <Application>Microsoft Office PowerPoint</Application>
  <PresentationFormat>Široki zaslon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Human Rights Education</vt:lpstr>
      <vt:lpstr>Poster</vt:lpstr>
      <vt:lpstr>Digital poster - Thinglink tool</vt:lpstr>
      <vt:lpstr>Man don`t get angry Python program</vt:lpstr>
      <vt:lpstr>Man don`t get angry Python program</vt:lpstr>
      <vt:lpstr>Man don`t get angry - making a game</vt:lpstr>
      <vt:lpstr>Man don`t get angry - making a game</vt:lpstr>
      <vt:lpstr>Man don`t get angry - making a game</vt:lpstr>
      <vt:lpstr>Man don`t get angry - the game</vt:lpstr>
      <vt:lpstr>Man don`t get angry - the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</dc:title>
  <dc:creator>Windows korisnik</dc:creator>
  <cp:lastModifiedBy>Ljiljana Inkret Martincevic</cp:lastModifiedBy>
  <cp:revision>41</cp:revision>
  <dcterms:created xsi:type="dcterms:W3CDTF">2022-03-14T14:04:15Z</dcterms:created>
  <dcterms:modified xsi:type="dcterms:W3CDTF">2023-08-28T08:57:29Z</dcterms:modified>
</cp:coreProperties>
</file>